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094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498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089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114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512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44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58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44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384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702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849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B804-31E7-4F2A-9BA7-FEEB1FF6E20F}" type="datetimeFigureOut">
              <a:rPr lang="es-PE" smtClean="0"/>
              <a:t>26/07/2018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D58E7-E77D-497F-9839-675A5B62445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928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988129" y="1453243"/>
            <a:ext cx="6972300" cy="189411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4000" b="1" dirty="0" smtClean="0"/>
              <a:t>SEGUNDA SUBASTA PUBLICA</a:t>
            </a:r>
          </a:p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5042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Giusseppe Zamora Valdivia</dc:creator>
  <cp:lastModifiedBy>Giusseppe Zamora Valdivia</cp:lastModifiedBy>
  <cp:revision>1</cp:revision>
  <dcterms:created xsi:type="dcterms:W3CDTF">2018-07-26T20:52:25Z</dcterms:created>
  <dcterms:modified xsi:type="dcterms:W3CDTF">2018-07-26T20:52:33Z</dcterms:modified>
</cp:coreProperties>
</file>